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29" d="100"/>
          <a:sy n="129" d="100"/>
        </p:scale>
        <p:origin x="-1152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D660E-C96A-4635-BFE7-AE3A354ED9BC}" type="datetimeFigureOut">
              <a:rPr lang="es-ES" smtClean="0"/>
              <a:pPr/>
              <a:t>28/01/2026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2E85-5D1D-43D1-AF50-F009FAD36C6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D660E-C96A-4635-BFE7-AE3A354ED9BC}" type="datetimeFigureOut">
              <a:rPr lang="es-ES" smtClean="0"/>
              <a:pPr/>
              <a:t>28/01/2026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2E85-5D1D-43D1-AF50-F009FAD36C6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D660E-C96A-4635-BFE7-AE3A354ED9BC}" type="datetimeFigureOut">
              <a:rPr lang="es-ES" smtClean="0"/>
              <a:pPr/>
              <a:t>28/01/2026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2E85-5D1D-43D1-AF50-F009FAD36C6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D660E-C96A-4635-BFE7-AE3A354ED9BC}" type="datetimeFigureOut">
              <a:rPr lang="es-ES" smtClean="0"/>
              <a:pPr/>
              <a:t>28/01/2026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2E85-5D1D-43D1-AF50-F009FAD36C6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D660E-C96A-4635-BFE7-AE3A354ED9BC}" type="datetimeFigureOut">
              <a:rPr lang="es-ES" smtClean="0"/>
              <a:pPr/>
              <a:t>28/01/2026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2E85-5D1D-43D1-AF50-F009FAD36C6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D660E-C96A-4635-BFE7-AE3A354ED9BC}" type="datetimeFigureOut">
              <a:rPr lang="es-ES" smtClean="0"/>
              <a:pPr/>
              <a:t>28/01/2026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2E85-5D1D-43D1-AF50-F009FAD36C6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D660E-C96A-4635-BFE7-AE3A354ED9BC}" type="datetimeFigureOut">
              <a:rPr lang="es-ES" smtClean="0"/>
              <a:pPr/>
              <a:t>28/01/2026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2E85-5D1D-43D1-AF50-F009FAD36C6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D660E-C96A-4635-BFE7-AE3A354ED9BC}" type="datetimeFigureOut">
              <a:rPr lang="es-ES" smtClean="0"/>
              <a:pPr/>
              <a:t>28/01/2026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2E85-5D1D-43D1-AF50-F009FAD36C6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D660E-C96A-4635-BFE7-AE3A354ED9BC}" type="datetimeFigureOut">
              <a:rPr lang="es-ES" smtClean="0"/>
              <a:pPr/>
              <a:t>28/01/2026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2E85-5D1D-43D1-AF50-F009FAD36C6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D660E-C96A-4635-BFE7-AE3A354ED9BC}" type="datetimeFigureOut">
              <a:rPr lang="es-ES" smtClean="0"/>
              <a:pPr/>
              <a:t>28/01/2026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2E85-5D1D-43D1-AF50-F009FAD36C6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D660E-C96A-4635-BFE7-AE3A354ED9BC}" type="datetimeFigureOut">
              <a:rPr lang="es-ES" smtClean="0"/>
              <a:pPr/>
              <a:t>28/01/2026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2E85-5D1D-43D1-AF50-F009FAD36C6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6D660E-C96A-4635-BFE7-AE3A354ED9BC}" type="datetimeFigureOut">
              <a:rPr lang="es-ES" smtClean="0"/>
              <a:pPr/>
              <a:t>28/01/2026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32E85-5D1D-43D1-AF50-F009FAD36C6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Título"/>
          <p:cNvSpPr>
            <a:spLocks noGrp="1"/>
          </p:cNvSpPr>
          <p:nvPr>
            <p:ph type="title"/>
          </p:nvPr>
        </p:nvSpPr>
        <p:spPr>
          <a:xfrm>
            <a:off x="714348" y="428610"/>
            <a:ext cx="7772400" cy="857250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latin typeface="Courier New" pitchFamily="49" charset="0"/>
                <a:cs typeface="Courier New" pitchFamily="49" charset="0"/>
              </a:rPr>
              <a:t>Storyline</a:t>
            </a:r>
            <a:br>
              <a:rPr lang="es-ES" dirty="0" smtClean="0">
                <a:latin typeface="Courier New" pitchFamily="49" charset="0"/>
                <a:cs typeface="Courier New" pitchFamily="49" charset="0"/>
              </a:rPr>
            </a:br>
            <a:r>
              <a:rPr lang="es-ES" sz="3600" dirty="0" smtClean="0">
                <a:latin typeface="Courier New" pitchFamily="49" charset="0"/>
                <a:cs typeface="Courier New" pitchFamily="49" charset="0"/>
              </a:rPr>
              <a:t>Título de la Obra</a:t>
            </a:r>
            <a:endParaRPr lang="es-ES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3315" name="2 Marcador de contenido"/>
          <p:cNvSpPr>
            <a:spLocks noGrp="1"/>
          </p:cNvSpPr>
          <p:nvPr>
            <p:ph idx="1"/>
          </p:nvPr>
        </p:nvSpPr>
        <p:spPr>
          <a:xfrm>
            <a:off x="571472" y="1643056"/>
            <a:ext cx="8001056" cy="2714643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es-MX" sz="2800" b="1" dirty="0" smtClean="0">
                <a:solidFill>
                  <a:schemeClr val="bg1"/>
                </a:solidFill>
              </a:rPr>
              <a:t>	</a:t>
            </a:r>
            <a:r>
              <a:rPr lang="es-MX" sz="2800" b="1" dirty="0" smtClean="0">
                <a:latin typeface="Courier New" pitchFamily="49" charset="0"/>
                <a:cs typeface="Courier New" pitchFamily="49" charset="0"/>
              </a:rPr>
              <a:t>Un </a:t>
            </a:r>
            <a:r>
              <a:rPr lang="es-MX" sz="28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Protagonista</a:t>
            </a:r>
            <a:r>
              <a:rPr lang="es-MX" sz="2800" b="1" dirty="0" smtClean="0">
                <a:latin typeface="Courier New" pitchFamily="49" charset="0"/>
                <a:cs typeface="Courier New" pitchFamily="49" charset="0"/>
              </a:rPr>
              <a:t> se </a:t>
            </a:r>
            <a:r>
              <a:rPr lang="es-MX" sz="2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enfrenta a una </a:t>
            </a:r>
            <a:r>
              <a:rPr lang="es-MX" sz="2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serie de desafíos</a:t>
            </a:r>
            <a:r>
              <a:rPr lang="es-MX" sz="2800" b="1" dirty="0" smtClean="0">
                <a:latin typeface="Courier New" pitchFamily="49" charset="0"/>
                <a:cs typeface="Courier New" pitchFamily="49" charset="0"/>
              </a:rPr>
              <a:t> para lograr sus objetivos pasando una serie de peripecia y retos con el fin de llevarlo a cabo y todo esto se desarrolla en una </a:t>
            </a:r>
            <a:r>
              <a:rPr lang="es-MX" sz="2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locación principal</a:t>
            </a:r>
            <a:endParaRPr lang="es-ES" sz="2800" dirty="0" smtClean="0">
              <a:solidFill>
                <a:srgbClr val="FFFF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PPT fondo CDD">
      <a:dk1>
        <a:srgbClr val="FFFFFF"/>
      </a:dk1>
      <a:lt1>
        <a:srgbClr val="7F7F7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</Words>
  <Application>Microsoft Office PowerPoint</Application>
  <PresentationFormat>Presentación en pantalla (16:9)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Storyline Título de la Obra</vt:lpstr>
    </vt:vector>
  </TitlesOfParts>
  <Company>RevolucionUnattended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Storyline Caperucita</dc:title>
  <dc:creator>Humberto</dc:creator>
  <cp:lastModifiedBy>Humberto</cp:lastModifiedBy>
  <cp:revision>6</cp:revision>
  <dcterms:created xsi:type="dcterms:W3CDTF">2026-01-26T14:25:20Z</dcterms:created>
  <dcterms:modified xsi:type="dcterms:W3CDTF">2026-01-28T10:39:25Z</dcterms:modified>
</cp:coreProperties>
</file>