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-120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714348" y="428610"/>
            <a:ext cx="7772400" cy="85725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ourier New" pitchFamily="49" charset="0"/>
                <a:cs typeface="Courier New" pitchFamily="49" charset="0"/>
              </a:rPr>
              <a:t>Sinopsis</a:t>
            </a:r>
            <a:r>
              <a:rPr lang="es-E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s-ES" dirty="0" smtClean="0">
                <a:latin typeface="Courier New" pitchFamily="49" charset="0"/>
                <a:cs typeface="Courier New" pitchFamily="49" charset="0"/>
              </a:rPr>
            </a:br>
            <a:r>
              <a:rPr lang="es-ES" sz="3600" dirty="0" smtClean="0">
                <a:latin typeface="Courier New" pitchFamily="49" charset="0"/>
                <a:cs typeface="Courier New" pitchFamily="49" charset="0"/>
              </a:rPr>
              <a:t>Título de la Obra</a:t>
            </a:r>
            <a:endParaRPr lang="es-ES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315" name="2 Marcador de contenido"/>
          <p:cNvSpPr>
            <a:spLocks noGrp="1"/>
          </p:cNvSpPr>
          <p:nvPr>
            <p:ph idx="1"/>
          </p:nvPr>
        </p:nvSpPr>
        <p:spPr>
          <a:xfrm>
            <a:off x="571472" y="1643056"/>
            <a:ext cx="8001056" cy="2714643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s-MX" sz="2800" b="1" dirty="0" smtClean="0">
                <a:solidFill>
                  <a:schemeClr val="bg1"/>
                </a:solidFill>
              </a:rPr>
              <a:t>	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Un </a:t>
            </a:r>
            <a:r>
              <a:rPr lang="es-MX" sz="28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Protagonista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 se </a:t>
            </a:r>
            <a:r>
              <a:rPr lang="es-MX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enfrenta a una serie de desafíos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es por su </a:t>
            </a:r>
            <a:r>
              <a:rPr lang="es-MX" sz="28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amigo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 y una </a:t>
            </a:r>
            <a:r>
              <a:rPr lang="es-MX" sz="28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compañera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 de clase para 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lograr sus objetivos pasando una </a:t>
            </a:r>
            <a:r>
              <a:rPr lang="es-MX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serie de peripecia y </a:t>
            </a:r>
            <a:r>
              <a:rPr lang="es-MX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retos, 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siempre con la oposición del </a:t>
            </a:r>
            <a:r>
              <a:rPr lang="es-MX" sz="28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villano</a:t>
            </a:r>
            <a:r>
              <a:rPr lang="es-MX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con el fin de llevarlo a cabo y todo esto se desarrolla en una </a:t>
            </a:r>
            <a:r>
              <a:rPr lang="es-MX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locación principal</a:t>
            </a:r>
            <a:endParaRPr lang="es-ES" sz="2800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PT fondo CDD">
      <a:dk1>
        <a:srgbClr val="FFFFFF"/>
      </a:dk1>
      <a:lt1>
        <a:srgbClr val="7F7F7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</Words>
  <Application>Microsoft Office PowerPoint</Application>
  <PresentationFormat>Presentación en pantalla (16:9)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Sinopsis Título de la Obra</vt:lpstr>
    </vt:vector>
  </TitlesOfParts>
  <Company>RevolucionUnattended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Storyline Caperucita</dc:title>
  <dc:creator>Humberto</dc:creator>
  <cp:lastModifiedBy>Humberto</cp:lastModifiedBy>
  <cp:revision>7</cp:revision>
  <dcterms:created xsi:type="dcterms:W3CDTF">2026-01-26T14:25:20Z</dcterms:created>
  <dcterms:modified xsi:type="dcterms:W3CDTF">2026-01-28T11:30:27Z</dcterms:modified>
</cp:coreProperties>
</file>